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0" r:id="rId5"/>
    <p:sldId id="270" r:id="rId6"/>
    <p:sldId id="268" r:id="rId7"/>
    <p:sldId id="271" r:id="rId8"/>
    <p:sldId id="272" r:id="rId9"/>
    <p:sldId id="273" r:id="rId10"/>
    <p:sldId id="274" r:id="rId11"/>
    <p:sldId id="275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82" d="100"/>
          <a:sy n="82" d="100"/>
        </p:scale>
        <p:origin x="14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47800"/>
            <a:ext cx="7315200" cy="1927225"/>
          </a:xfrm>
        </p:spPr>
        <p:txBody>
          <a:bodyPr/>
          <a:lstStyle/>
          <a:p>
            <a:pPr algn="r"/>
            <a:r>
              <a:rPr lang="sr-Cyrl-RS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,,Збогом мојих Петнаест година“ Клод Кампањ</a:t>
            </a:r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34200" y="3505200"/>
            <a:ext cx="1600200" cy="6858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sr-Cyrl-R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Анђела Цолић</a:t>
            </a:r>
          </a:p>
          <a:p>
            <a:pPr algn="r"/>
            <a:r>
              <a:rPr lang="sr-Cyrl-R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Милица Матић</a:t>
            </a:r>
          </a:p>
          <a:p>
            <a:pPr algn="r"/>
            <a:r>
              <a:rPr lang="sr-Cyrl-R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Владана Тањевић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6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ликова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3352800"/>
          </a:xfrm>
        </p:spPr>
        <p:txBody>
          <a:bodyPr>
            <a:noAutofit/>
          </a:bodyPr>
          <a:lstStyle/>
          <a:p>
            <a:pPr marL="0" indent="0" algn="ctr">
              <a:buClr>
                <a:srgbClr val="A9A57C"/>
              </a:buClr>
              <a:buNone/>
            </a:pP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Гијом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Фанин брат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увек је био ту за Фани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вредан и упоран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 је као шегрт да би научио столарски занат</a:t>
            </a:r>
          </a:p>
          <a:p>
            <a:pPr marL="0" indent="0" algn="ctr">
              <a:buClr>
                <a:srgbClr val="A9A57C"/>
              </a:buClr>
              <a:buNone/>
            </a:pPr>
            <a:endParaRPr lang="sr-Cyrl-R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A9A57C"/>
              </a:buClr>
              <a:buNone/>
            </a:pP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Јан Офланж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 и висок дечко</a:t>
            </a:r>
          </a:p>
          <a:p>
            <a:pPr>
              <a:buClr>
                <a:srgbClr val="A9A57C"/>
              </a:buClr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орвежанин који је остао без породице у Другом светском рату</a:t>
            </a:r>
          </a:p>
          <a:p>
            <a:pPr marL="0" indent="0">
              <a:buClr>
                <a:srgbClr val="A9A57C"/>
              </a:buClr>
              <a:buNone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спасио га је Капетан Ле Мороа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одрастао је са помајком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долази на имање „Сунчани сат“ да сазна своје порекло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0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ликова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0"/>
            <a:ext cx="8382000" cy="2514600"/>
          </a:xfrm>
        </p:spPr>
        <p:txBody>
          <a:bodyPr>
            <a:noAutofit/>
          </a:bodyPr>
          <a:lstStyle/>
          <a:p>
            <a:pPr marL="0" indent="0" algn="ctr">
              <a:buClr>
                <a:srgbClr val="A9A57C"/>
              </a:buClr>
              <a:buNone/>
            </a:pP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девојчица из Норвешке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 млађа од Фани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Јанова полусестра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 и висока девојчица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долази на имање по позиву Капетана Ле Мороа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0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077" y="2743200"/>
            <a:ext cx="8229600" cy="990600"/>
          </a:xfrm>
        </p:spPr>
        <p:txBody>
          <a:bodyPr/>
          <a:lstStyle/>
          <a:p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Хвала на пажњи!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24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Кампањ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458200" cy="3048000"/>
          </a:xfrm>
        </p:spPr>
        <p:txBody>
          <a:bodyPr>
            <a:no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метничко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 (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псеудоним) под којим је писао брачни пар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Брижит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1928-2009) и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Жан-</a:t>
            </a:r>
            <a:r>
              <a:rPr lang="sr-Cyrl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уј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Дибрије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1914-1995).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авремени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француски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писци</a:t>
            </a:r>
          </a:p>
          <a:p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својим делима овај брачни пар приказује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одрастање и свет деце на искрен и реалан начин.</a:t>
            </a:r>
          </a:p>
          <a:p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Заједно су написали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књига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након Жанове смрти, Брижит је написала још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књиге.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Њ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ихово најпознатије дело је роман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,,Збогом мојих петнаест година“.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,,Збогом мојих петнаест година“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752600"/>
            <a:ext cx="5486400" cy="4191000"/>
          </a:xfrm>
        </p:spPr>
        <p:txBody>
          <a:bodyPr/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оман који приказује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одрастање једне петнаестогодишњакиње и њен улазак у свет одраслих.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адња је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испричана из угла девојчице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која се суочава с првом љубављу.</a:t>
            </a:r>
          </a:p>
          <a:p>
            <a:r>
              <a:rPr lang="sr-Cyrl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 Клод Кампања преведено на српски језик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реведен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је на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једанаест језика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рема овом роману је направљена француска ТВ серија.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српском језику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 је први пут објављен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1966. године.</a:t>
            </a:r>
          </a:p>
          <a:p>
            <a:endParaRPr lang="sr-Cyrl-R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r="19815" b="5421"/>
          <a:stretch/>
        </p:blipFill>
        <p:spPr bwMode="auto">
          <a:xfrm>
            <a:off x="6248400" y="1905000"/>
            <a:ext cx="2502673" cy="3780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39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дела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43200"/>
            <a:ext cx="8153400" cy="2590800"/>
          </a:xfrm>
        </p:spPr>
        <p:txBody>
          <a:bodyPr/>
          <a:lstStyle/>
          <a:p>
            <a:pPr marL="0" indent="0" algn="r">
              <a:buNone/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њижевни род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епика</a:t>
            </a:r>
          </a:p>
          <a:p>
            <a:pPr marL="0" indent="0" algn="r">
              <a:buNone/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њижевна врста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</a:t>
            </a:r>
          </a:p>
          <a:p>
            <a:pPr marL="0" indent="0" algn="r">
              <a:buNone/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блик казивање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приповедање у 1. лицу</a:t>
            </a:r>
          </a:p>
          <a:p>
            <a:pPr marL="0" indent="0" algn="r">
              <a:buNone/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есто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Булоњ (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Француска)</a:t>
            </a:r>
          </a:p>
          <a:p>
            <a:pPr marL="0" indent="0" algn="r">
              <a:buNone/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реме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крајем 50-их година 20. века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2" y="2209800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0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89888"/>
            <a:ext cx="3176587" cy="492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и радња дела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5257800" cy="2590800"/>
          </a:xfrm>
        </p:spPr>
        <p:txBody>
          <a:bodyPr/>
          <a:lstStyle/>
          <a:p>
            <a:pPr lvl="0">
              <a:buClr>
                <a:srgbClr val="A9A57C"/>
              </a:buClr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sr-Cyrl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Одрастање и трагање за идентитетом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A9A57C"/>
              </a:buClr>
            </a:pPr>
            <a:r>
              <a:rPr lang="sr-Cyrl-R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Радња романа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>
              <a:buClr>
                <a:srgbClr val="A9A57C"/>
              </a:buClr>
              <a:buNone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-састоји од </a:t>
            </a:r>
            <a:r>
              <a:rPr lang="sr-Cyrl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тезе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(преплићу се):</a:t>
            </a:r>
          </a:p>
          <a:p>
            <a:pPr marL="0" lvl="0" indent="0">
              <a:buClr>
                <a:srgbClr val="A9A57C"/>
              </a:buClr>
              <a:buNone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показује </a:t>
            </a:r>
            <a:r>
              <a:rPr lang="sr-Cyrl-R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Фанина осећања према Јану,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lvl="0" indent="0">
              <a:buClr>
                <a:srgbClr val="A9A57C"/>
              </a:buClr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sr-Cyrl-R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њено сазревање и улазак у свет одраслих</a:t>
            </a:r>
          </a:p>
          <a:p>
            <a:pPr marL="0" lvl="0" indent="0">
              <a:buClr>
                <a:srgbClr val="A9A57C"/>
              </a:buClr>
              <a:buNone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показује </a:t>
            </a:r>
            <a:r>
              <a:rPr lang="sr-Cyrl-R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Јаново откривање истине о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lvl="0" indent="0">
              <a:buClr>
                <a:srgbClr val="A9A57C"/>
              </a:buClr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sr-Cyrl-R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његовој прошлости </a:t>
            </a:r>
          </a:p>
          <a:p>
            <a:pPr marL="0" indent="0" algn="r">
              <a:buNone/>
            </a:pPr>
            <a:endParaRPr lang="sr-Cyrl-R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3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Композиција дела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153400" cy="4724400"/>
          </a:xfrm>
        </p:spPr>
        <p:txBody>
          <a:bodyPr/>
          <a:lstStyle/>
          <a:p>
            <a:pPr marL="0" lvl="0" indent="0">
              <a:buClr>
                <a:srgbClr val="A9A57C"/>
              </a:buClr>
              <a:buNone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r-Cyrl-R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упознајемо се са главним 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ликовима (</a:t>
            </a: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Фани, Гијом, Капетан Ле Мороа) и њиховим окружењем</a:t>
            </a:r>
          </a:p>
          <a:p>
            <a:pPr marL="0" indent="0">
              <a:buNone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Заплет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Јан одлази од своје помајке и долази на имање да сазна свој идентитет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Фани се заљубљује у њега</a:t>
            </a:r>
          </a:p>
          <a:p>
            <a:pPr>
              <a:buFontTx/>
              <a:buChar char="-"/>
            </a:pP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Ингвилдин долазак и стварање сумње и љубоморе код Фани</a:t>
            </a:r>
          </a:p>
          <a:p>
            <a:pPr marL="0" indent="0">
              <a:buNone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Кулминација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Јан сазнаје истину и то мења његов живот</a:t>
            </a:r>
          </a:p>
          <a:p>
            <a:pPr marL="0" indent="0">
              <a:buNone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r-Cyrl-R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Расплет 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Јан одлази са Ингвилд у Норвешку да упозна породицу 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Фани прихвата све промене</a:t>
            </a:r>
          </a:p>
          <a:p>
            <a:pPr marL="0" indent="0">
              <a:buNone/>
            </a:pPr>
            <a:endParaRPr lang="sr-Cyrl-R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03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2895600" cy="3352800"/>
          </a:xfrm>
        </p:spPr>
        <p:txBody>
          <a:bodyPr/>
          <a:lstStyle/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одрастања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детињства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прве љубави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породице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идентитета</a:t>
            </a: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губитка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усамљености</a:t>
            </a:r>
            <a:endParaRPr lang="sr-Cyrl-RS" sz="2000" b="1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конфузије</a:t>
            </a:r>
          </a:p>
          <a:p>
            <a:pPr>
              <a:buClr>
                <a:srgbClr val="A9A57C"/>
              </a:buClr>
            </a:pPr>
            <a:r>
              <a:rPr lang="sr-Cyrl-RS" sz="2000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промене</a:t>
            </a:r>
            <a:endParaRPr lang="sr-Cyrl-R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776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6"/>
          <a:stretch/>
        </p:blipFill>
        <p:spPr bwMode="auto">
          <a:xfrm>
            <a:off x="3514725" y="4272951"/>
            <a:ext cx="5629275" cy="255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1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90800" y="1978152"/>
            <a:ext cx="3657600" cy="3429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Ликови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362200"/>
            <a:ext cx="8153400" cy="3352800"/>
          </a:xfrm>
        </p:spPr>
        <p:txBody>
          <a:bodyPr/>
          <a:lstStyle/>
          <a:p>
            <a:pPr marL="0" lvl="0" indent="0" algn="ctr">
              <a:buClr>
                <a:srgbClr val="A9A57C"/>
              </a:buClr>
              <a:buNone/>
            </a:pPr>
            <a:r>
              <a:rPr lang="sr-Cyrl-RS" sz="28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Фани</a:t>
            </a:r>
          </a:p>
          <a:p>
            <a:pPr marL="0" lvl="0" indent="0" algn="ctr">
              <a:buClr>
                <a:srgbClr val="A9A57C"/>
              </a:buClr>
              <a:buNone/>
            </a:pPr>
            <a:r>
              <a:rPr lang="sr-Cyrl-RS" sz="28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Гијом</a:t>
            </a:r>
          </a:p>
          <a:p>
            <a:pPr marL="0" lvl="0" indent="0" algn="ctr">
              <a:buClr>
                <a:srgbClr val="A9A57C"/>
              </a:buClr>
              <a:buNone/>
            </a:pPr>
            <a:r>
              <a:rPr lang="sr-Cyrl-RS" sz="28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Капетан Ле Мороа</a:t>
            </a:r>
          </a:p>
          <a:p>
            <a:pPr marL="0" lvl="0" indent="0" algn="ctr">
              <a:buClr>
                <a:srgbClr val="A9A57C"/>
              </a:buClr>
              <a:buNone/>
            </a:pPr>
            <a:r>
              <a:rPr lang="sr-Cyrl-RS" sz="28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Јан Офланж</a:t>
            </a:r>
          </a:p>
          <a:p>
            <a:pPr marL="0" lvl="0" indent="0" algn="ctr">
              <a:buClr>
                <a:srgbClr val="A9A57C"/>
              </a:buClr>
              <a:buNone/>
            </a:pPr>
            <a:r>
              <a:rPr lang="sr-Cyrl-RS" sz="28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Ингвилд</a:t>
            </a:r>
          </a:p>
          <a:p>
            <a:pPr marL="0" indent="0" algn="ctr">
              <a:buClr>
                <a:srgbClr val="A9A57C"/>
              </a:buClr>
              <a:buNone/>
            </a:pPr>
            <a:endParaRPr lang="sr-Cyrl-R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5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ликова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2000" cy="3352800"/>
          </a:xfrm>
        </p:spPr>
        <p:txBody>
          <a:bodyPr>
            <a:noAutofit/>
          </a:bodyPr>
          <a:lstStyle/>
          <a:p>
            <a:pPr marL="0" indent="0" algn="ctr">
              <a:buClr>
                <a:srgbClr val="A9A57C"/>
              </a:buClr>
              <a:buNone/>
            </a:pP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Фани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петнаестогодишњакиња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је написан из њеног угла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храбра,искрена и мало љубоморна девојчица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живела је са дедом и братом и истицала је да су јој то две највеће љубави, док није упознала Јана</a:t>
            </a:r>
          </a:p>
          <a:p>
            <a:pPr marL="0" indent="0" algn="ctr">
              <a:buClr>
                <a:srgbClr val="A9A57C"/>
              </a:buClr>
              <a:buNone/>
            </a:pPr>
            <a:endParaRPr lang="sr-Cyrl-R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A9A57C"/>
              </a:buClr>
              <a:buNone/>
            </a:pPr>
            <a:r>
              <a:rPr lang="sr-Cyrl-R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Капетан Ле Мороа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искусан,фин,сналажљив и мудар човек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помагао је другима</a:t>
            </a:r>
          </a:p>
          <a:p>
            <a:pPr>
              <a:buClr>
                <a:srgbClr val="A9A57C"/>
              </a:buClr>
            </a:pPr>
            <a:r>
              <a:rPr lang="sr-Cyrl-R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усвојио је Фани и Гијома наком смрти њихових родитеља</a:t>
            </a:r>
          </a:p>
          <a:p>
            <a:pPr>
              <a:buClr>
                <a:srgbClr val="A9A57C"/>
              </a:buClr>
            </a:pPr>
            <a:endParaRPr lang="sr-Cyrl-R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33400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7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330</TotalTime>
  <Words>486</Words>
  <Application>Microsoft Office PowerPoint</Application>
  <PresentationFormat>On-screen Show (4:3)</PresentationFormat>
  <Paragraphs>91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Clarity</vt:lpstr>
      <vt:lpstr>,,Збогом мојих Петнаест година“ Клод Кампањ</vt:lpstr>
      <vt:lpstr>Клод Кампањ</vt:lpstr>
      <vt:lpstr>,,Збогом мојих петнаест година“</vt:lpstr>
      <vt:lpstr>Анализа дела</vt:lpstr>
      <vt:lpstr>Тема и радња дела</vt:lpstr>
      <vt:lpstr>Композиција дела</vt:lpstr>
      <vt:lpstr>Мотиви</vt:lpstr>
      <vt:lpstr>Ликови</vt:lpstr>
      <vt:lpstr>Анализа ликова</vt:lpstr>
      <vt:lpstr>Анализа ликова</vt:lpstr>
      <vt:lpstr>Анализа ликова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Збогом мојих Петнаест година – Клод Кампањ</dc:title>
  <dc:creator>WIN 10</dc:creator>
  <cp:lastModifiedBy>DELL</cp:lastModifiedBy>
  <cp:revision>32</cp:revision>
  <dcterms:created xsi:type="dcterms:W3CDTF">2006-08-16T00:00:00Z</dcterms:created>
  <dcterms:modified xsi:type="dcterms:W3CDTF">2025-06-25T10:42:05Z</dcterms:modified>
</cp:coreProperties>
</file>